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697" r:id="rId10"/>
    <p:sldId id="1701" r:id="rId11"/>
    <p:sldId id="1702" r:id="rId12"/>
    <p:sldId id="1671" r:id="rId13"/>
    <p:sldId id="1695" r:id="rId14"/>
    <p:sldId id="1696" r:id="rId15"/>
    <p:sldId id="275" r:id="rId16"/>
    <p:sldId id="1691" r:id="rId17"/>
    <p:sldId id="1693" r:id="rId18"/>
    <p:sldId id="1698" r:id="rId19"/>
    <p:sldId id="1699" r:id="rId20"/>
    <p:sldId id="1700" r:id="rId21"/>
    <p:sldId id="1703" r:id="rId22"/>
    <p:sldId id="1704" r:id="rId23"/>
    <p:sldId id="1678" r:id="rId24"/>
    <p:sldId id="1679" r:id="rId25"/>
    <p:sldId id="1680" r:id="rId26"/>
    <p:sldId id="168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0"/>
            <p14:sldId id="1703"/>
            <p14:sldId id="1704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5316" autoAdjust="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整合每個單元做驗證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A22C68-CBFC-45CF-A13E-E74D3E88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0470"/>
            <a:ext cx="9976690" cy="21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422013"/>
            <a:ext cx="9456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擋風玻璃反射影像幾乎呈現靜止狀態，使用差幀做前景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3757261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Canny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122053</TotalTime>
  <Words>511</Words>
  <Application>Microsoft Office PowerPoint</Application>
  <PresentationFormat>寬螢幕</PresentationFormat>
  <Paragraphs>97</Paragraphs>
  <Slides>26</Slides>
  <Notes>16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2056</cp:revision>
  <dcterms:created xsi:type="dcterms:W3CDTF">2019-03-11T13:47:46Z</dcterms:created>
  <dcterms:modified xsi:type="dcterms:W3CDTF">2021-05-20T13:59:24Z</dcterms:modified>
</cp:coreProperties>
</file>